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8"/>
  </p:notesMasterIdLst>
  <p:handoutMasterIdLst>
    <p:handoutMasterId r:id="rId9"/>
  </p:handoutMasterIdLst>
  <p:sldIdLst>
    <p:sldId id="425" r:id="rId5"/>
    <p:sldId id="427" r:id="rId6"/>
    <p:sldId id="42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9C21CC-0BE7-E634-FC48-21B5D1474491}" name="Stephanie Wong" initials="SW" userId="S::stephaniesm.wong@utoronto.ca::8033eaf5-89ad-47f0-bd3e-867b63b6f7c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phanie Wong" initials="SW" lastIdx="6" clrIdx="0">
    <p:extLst>
      <p:ext uri="{19B8F6BF-5375-455C-9EA6-DF929625EA0E}">
        <p15:presenceInfo xmlns:p15="http://schemas.microsoft.com/office/powerpoint/2012/main" userId="S::stephaniesm.wong@utoronto.ca::8033eaf5-89ad-47f0-bd3e-867b63b6f7c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3A6DA28-BB08-4E28-94E8-AB53A02DD50B}" styleName="U of T Defy Gravity">
    <a:wholeTbl>
      <a:tcTxStyle>
        <a:fontRef idx="minor"/>
        <a:schemeClr val="tx1"/>
      </a:tcTxStyle>
      <a:tcStyle>
        <a:tcBdr>
          <a:left>
            <a:ln w="0" cmpd="sng">
              <a:solidFill>
                <a:schemeClr val="lt1"/>
              </a:solidFill>
            </a:ln>
          </a:left>
          <a:right>
            <a:ln w="0" cmpd="sng">
              <a:solidFill>
                <a:schemeClr val="lt1"/>
              </a:solidFill>
            </a:ln>
          </a:right>
          <a:top>
            <a:ln w="0" cmpd="sng">
              <a:solidFill>
                <a:schemeClr val="lt1"/>
              </a:solidFill>
            </a:ln>
          </a:top>
          <a:bottom>
            <a:ln w="0" cmpd="sng">
              <a:solidFill>
                <a:schemeClr val="lt1"/>
              </a:solidFill>
            </a:ln>
          </a:bottom>
          <a:insideH>
            <a:ln w="0" cmpd="sng">
              <a:solidFill>
                <a:schemeClr val="lt1"/>
              </a:solidFill>
            </a:ln>
          </a:insideH>
          <a:insideV>
            <a:ln w="0" cmpd="sng">
              <a:solidFill>
                <a:schemeClr val="lt1"/>
              </a:solidFill>
            </a:ln>
          </a:insideV>
        </a:tcBdr>
        <a:fill>
          <a:solidFill>
            <a:schemeClr val="lt1">
              <a:alpha val="0"/>
            </a:schemeClr>
          </a:solidFill>
        </a:fill>
      </a:tcStyle>
    </a:wholeTbl>
    <a:band1H>
      <a:tcStyle>
        <a:tcBdr/>
      </a:tcStyle>
    </a:band1H>
    <a:band2H>
      <a:tcStyle>
        <a:tcBdr/>
        <a:fill>
          <a:solidFill>
            <a:schemeClr val="lt2">
              <a:alpha val="20000"/>
            </a:schemeClr>
          </a:solidFill>
        </a:fill>
      </a:tcStyle>
    </a:band2H>
    <a:band1V>
      <a:tcStyle>
        <a:tcBdr/>
      </a:tcStyle>
    </a:band1V>
    <a:band2V>
      <a:tcStyle>
        <a:tcBdr/>
        <a:fill>
          <a:solidFill>
            <a:schemeClr val="lt2">
              <a:alpha val="20000"/>
            </a:schemeClr>
          </a:solidFill>
        </a:fill>
      </a:tcStyle>
    </a:band2V>
    <a:lastCol>
      <a:tcTxStyle b="on">
        <a:fontRef idx="minor"/>
        <a:schemeClr val="tx1"/>
      </a:tcTxStyle>
      <a:tcStyle>
        <a:tcBdr/>
      </a:tcStyle>
    </a:lastCol>
    <a:firstCol>
      <a:tcTxStyle b="on">
        <a:fontRef idx="minor"/>
        <a:schemeClr val="tx1"/>
      </a:tcTxStyle>
      <a:tcStyle>
        <a:tcBdr/>
      </a:tcStyle>
    </a:firstCol>
    <a:lastRow>
      <a:tcTxStyle b="on">
        <a:fontRef idx="minor"/>
        <a:schemeClr val="accent1"/>
      </a:tcTxStyle>
      <a:tcStyle>
        <a:tcBdr>
          <a:top>
            <a:ln w="5000" cmpd="sng">
              <a:solidFill>
                <a:schemeClr val="tx1"/>
              </a:solidFill>
            </a:ln>
          </a:top>
        </a:tcBdr>
      </a:tcStyle>
    </a:lastRow>
    <a:firstRow>
      <a:tcTxStyle b="off">
        <a:fontRef idx="minor"/>
        <a:schemeClr val="tx1"/>
      </a:tcTxStyle>
      <a:tcStyle>
        <a:tcBdr>
          <a:bottom>
            <a:ln w="5000" cmpd="sng">
              <a:solidFill>
                <a:schemeClr val="tx1"/>
              </a:solidFill>
            </a:ln>
          </a:bottom>
        </a:tcBdr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15"/>
    <p:restoredTop sz="97676"/>
  </p:normalViewPr>
  <p:slideViewPr>
    <p:cSldViewPr snapToGrid="0" snapToObjects="1">
      <p:cViewPr varScale="1">
        <p:scale>
          <a:sx n="104" d="100"/>
          <a:sy n="104" d="100"/>
        </p:scale>
        <p:origin x="224" y="784"/>
      </p:cViewPr>
      <p:guideLst/>
    </p:cSldViewPr>
  </p:slideViewPr>
  <p:outlineViewPr>
    <p:cViewPr>
      <p:scale>
        <a:sx n="33" d="100"/>
        <a:sy n="33" d="100"/>
      </p:scale>
      <p:origin x="0" y="-14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7" d="100"/>
        <a:sy n="117" d="100"/>
      </p:scale>
      <p:origin x="0" y="0"/>
    </p:cViewPr>
  </p:sorterViewPr>
  <p:notesViewPr>
    <p:cSldViewPr snapToGrid="0" snapToObjects="1">
      <p:cViewPr varScale="1">
        <p:scale>
          <a:sx n="145" d="100"/>
          <a:sy n="145" d="100"/>
        </p:scale>
        <p:origin x="43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6A76DE4-237E-C74D-B43A-659A701372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5C76D6-4318-1843-AC80-F91EE65DF7F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C613F-BF28-384D-944C-AA89FB03C2C3}" type="datetimeFigureOut">
              <a:rPr lang="en-US" smtClean="0"/>
              <a:t>1/19/26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13C400-0E9C-D34E-9F4D-4CE38A62774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B6EF7A-A4ED-C34C-B6A5-FC3E4093182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61AD6D-5E18-144D-BC7B-2537B9909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05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8AE8C-59B3-1342-9035-9E7FF9F76E09}" type="datetimeFigureOut">
              <a:rPr lang="en-US" smtClean="0"/>
              <a:t>1/19/26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2EF7B-DDB8-B345-905A-1035F5FCA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977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2EF7B-DDB8-B345-905A-1035F5FCAFD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723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2EF7B-DDB8-B345-905A-1035F5FCAFD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854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5098608-D70C-6242-908D-105B7BBC7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82563"/>
            <a:ext cx="7073461" cy="3654951"/>
          </a:xfrm>
          <a:solidFill>
            <a:schemeClr val="accent1"/>
          </a:solidFill>
        </p:spPr>
        <p:txBody>
          <a:bodyPr lIns="457200" tIns="338328" anchor="t">
            <a:noAutofit/>
          </a:bodyPr>
          <a:lstStyle>
            <a:lvl1pPr algn="l">
              <a:defRPr sz="3200">
                <a:noFill/>
              </a:defRPr>
            </a:lvl1pPr>
          </a:lstStyle>
          <a:p>
            <a:endParaRPr lang="en-CA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2F41215-CF00-9340-847C-0413D3DAE63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0" y="5395284"/>
            <a:ext cx="3571875" cy="646287"/>
          </a:xfrm>
          <a:prstGeom prst="callout1">
            <a:avLst>
              <a:gd name="adj1" fmla="val 15"/>
              <a:gd name="adj2" fmla="val 25889"/>
              <a:gd name="adj3" fmla="val 91"/>
              <a:gd name="adj4" fmla="val 2200"/>
            </a:avLst>
          </a:prstGeom>
          <a:ln w="38100">
            <a:solidFill>
              <a:schemeClr val="bg1"/>
            </a:solidFill>
          </a:ln>
        </p:spPr>
        <p:txBody>
          <a:bodyPr tIns="182880">
            <a:noAutofit/>
          </a:bodyPr>
          <a:lstStyle>
            <a:lvl1pPr marL="0" indent="0" algn="l">
              <a:buNone/>
              <a:defRPr sz="1500">
                <a:solidFill>
                  <a:schemeClr val="bg1"/>
                </a:solidFill>
              </a:defRPr>
            </a:lvl1pPr>
            <a:lvl2pPr marL="457200" indent="0" algn="l">
              <a:buNone/>
              <a:defRPr sz="14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400"/>
            </a:lvl4pPr>
            <a:lvl5pPr marL="1828800" indent="0" algn="l">
              <a:buNone/>
              <a:defRPr sz="1400"/>
            </a:lvl5pPr>
            <a:lvl6pPr marL="2286000" indent="0" algn="l">
              <a:buNone/>
              <a:defRPr sz="1400"/>
            </a:lvl6pPr>
            <a:lvl7pPr marL="2743200" indent="0" algn="l">
              <a:buNone/>
              <a:defRPr sz="1400"/>
            </a:lvl7pPr>
            <a:lvl8pPr marL="3200400" indent="0" algn="l">
              <a:buNone/>
              <a:defRPr sz="1400"/>
            </a:lvl8pPr>
            <a:lvl9pPr marL="3657600" indent="0" algn="l">
              <a:buNone/>
              <a:defRPr sz="1400"/>
            </a:lvl9pPr>
          </a:lstStyle>
          <a:p>
            <a:r>
              <a:rPr lang="en-CA" dirty="0"/>
              <a:t>Date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6F8A007-C15E-8541-B9A2-32A09BFC5A0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0" y="6858000"/>
            <a:ext cx="0" cy="0"/>
          </a:xfrm>
          <a:prstGeom prst="rect">
            <a:avLst/>
          </a:prstGeo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4664F7E2-B8C4-1343-AE3D-776C9722A352}" type="datetime1">
              <a:rPr lang="en-CA" smtClean="0"/>
              <a:t>2026-01-19</a:t>
            </a:fld>
            <a:endParaRPr lang="en-CA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B769DE6-128C-E74F-AF11-FAC8C1C693B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8677C0B-7D80-EC4D-B07C-C86B78FB8E1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1BD90C89-BB05-D647-8C9B-C2376028CB3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EDB0D50-878C-B16B-D972-23F2CB5FD7F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6591" y="3002692"/>
            <a:ext cx="6367842" cy="2319918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CA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4482088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6F0ABA-98D8-7D46-B42F-91F9D2B81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9F8A2164-E63F-5F43-8F4A-BEE870E94F72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81000" y="1592263"/>
            <a:ext cx="3571875" cy="4176712"/>
          </a:xfrm>
        </p:spPr>
        <p:txBody>
          <a:bodyPr/>
          <a:lstStyle>
            <a:lvl1pPr>
              <a:spcBef>
                <a:spcPts val="1600"/>
              </a:spcBef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64EFCEEA-D652-624D-8939-6F1ADC50E10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308497" y="1592263"/>
            <a:ext cx="3575004" cy="4176712"/>
          </a:xfrm>
        </p:spPr>
        <p:txBody>
          <a:bodyPr/>
          <a:lstStyle>
            <a:lvl1pPr>
              <a:spcBef>
                <a:spcPts val="1600"/>
              </a:spcBef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0F9ABBAA-4442-B143-AC39-89A2D79CD3D1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8239124" y="1592263"/>
            <a:ext cx="3571875" cy="4176712"/>
          </a:xfrm>
        </p:spPr>
        <p:txBody>
          <a:bodyPr/>
          <a:lstStyle>
            <a:lvl1pPr>
              <a:spcBef>
                <a:spcPts val="1600"/>
              </a:spcBef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0E27AD58-EFA1-834E-88C4-84A7D988F8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4" y="6862062"/>
            <a:ext cx="2141538" cy="260079"/>
          </a:xfrm>
          <a:prstGeom prst="rect">
            <a:avLst/>
          </a:prstGeom>
        </p:spPr>
        <p:txBody>
          <a:bodyPr/>
          <a:lstStyle/>
          <a:p>
            <a:fld id="{A1B0BF60-4FF7-A948-A101-FF0802EBF154}" type="datetime1">
              <a:rPr lang="en-CA" smtClean="0"/>
              <a:t>2026-01-19</a:t>
            </a:fld>
            <a:endParaRPr lang="en-CA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55A59F2-FBBD-D14D-A6E2-DA0D1A0A7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68B3244-C4A8-0648-9AFE-DE797FB7A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CB127-6B1D-4440-BB59-CB7FB51359B3}" type="slidenum">
              <a:rPr lang="en-CA" smtClean="0"/>
              <a:pPr/>
              <a:t>‹#›</a:t>
            </a:fld>
            <a:endParaRPr lang="en-CA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731CC7A-C7C0-8E49-9EEA-95DC5698DCA7}"/>
              </a:ext>
            </a:extLst>
          </p:cNvPr>
          <p:cNvCxnSpPr>
            <a:cxnSpLocks/>
          </p:cNvCxnSpPr>
          <p:nvPr userDrawn="1"/>
        </p:nvCxnSpPr>
        <p:spPr>
          <a:xfrm>
            <a:off x="4130686" y="1592263"/>
            <a:ext cx="0" cy="41767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9820C1-5232-CA47-8836-F2F910C6EB2C}"/>
              </a:ext>
            </a:extLst>
          </p:cNvPr>
          <p:cNvCxnSpPr>
            <a:cxnSpLocks/>
          </p:cNvCxnSpPr>
          <p:nvPr userDrawn="1"/>
        </p:nvCxnSpPr>
        <p:spPr>
          <a:xfrm>
            <a:off x="8061312" y="1592263"/>
            <a:ext cx="0" cy="41767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586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66" userDrawn="1">
          <p15:clr>
            <a:srgbClr val="FBAE40"/>
          </p15:clr>
        </p15:guide>
        <p15:guide id="3" pos="2712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(Three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9D60E6-AE5C-A94C-B916-B56AE3BFB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51C3CF99-2BBF-DE4C-A9BC-BA44CFFDF0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1001" y="1592263"/>
            <a:ext cx="3571874" cy="377144"/>
          </a:xfrm>
        </p:spPr>
        <p:txBody>
          <a:bodyPr/>
          <a:lstStyle>
            <a:lvl1pPr marL="0" indent="0">
              <a:buNone/>
              <a:defRPr b="1">
                <a:solidFill>
                  <a:schemeClr val="accent5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9F8A2164-E63F-5F43-8F4A-BEE870E94F72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81000" y="2145967"/>
            <a:ext cx="3571873" cy="3623008"/>
          </a:xfrm>
        </p:spPr>
        <p:txBody>
          <a:bodyPr/>
          <a:lstStyle>
            <a:lvl1pPr>
              <a:spcBef>
                <a:spcPts val="1600"/>
              </a:spcBef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EC189054-CE1D-664C-ADEE-5251F9487CC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08348" y="1592263"/>
            <a:ext cx="3575304" cy="377144"/>
          </a:xfrm>
        </p:spPr>
        <p:txBody>
          <a:bodyPr/>
          <a:lstStyle>
            <a:lvl1pPr marL="0" indent="0">
              <a:buNone/>
              <a:defRPr b="1">
                <a:solidFill>
                  <a:schemeClr val="accent5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64EFCEEA-D652-624D-8939-6F1ADC50E10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308348" y="2145967"/>
            <a:ext cx="3575304" cy="3623008"/>
          </a:xfrm>
        </p:spPr>
        <p:txBody>
          <a:bodyPr/>
          <a:lstStyle>
            <a:lvl1pPr>
              <a:spcBef>
                <a:spcPts val="1600"/>
              </a:spcBef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310D4F21-04DE-7348-AB87-69A9500C899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35696" y="1592263"/>
            <a:ext cx="3575304" cy="377144"/>
          </a:xfrm>
        </p:spPr>
        <p:txBody>
          <a:bodyPr/>
          <a:lstStyle>
            <a:lvl1pPr marL="0" indent="0">
              <a:buNone/>
              <a:defRPr b="1">
                <a:solidFill>
                  <a:schemeClr val="accent5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0F9ABBAA-4442-B143-AC39-89A2D79CD3D1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8235695" y="2145967"/>
            <a:ext cx="3575304" cy="3623008"/>
          </a:xfrm>
        </p:spPr>
        <p:txBody>
          <a:bodyPr/>
          <a:lstStyle>
            <a:lvl1pPr>
              <a:spcBef>
                <a:spcPts val="1600"/>
              </a:spcBef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0E27AD58-EFA1-834E-88C4-84A7D988F8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4" y="6862062"/>
            <a:ext cx="2141538" cy="260079"/>
          </a:xfrm>
          <a:prstGeom prst="rect">
            <a:avLst/>
          </a:prstGeom>
        </p:spPr>
        <p:txBody>
          <a:bodyPr/>
          <a:lstStyle/>
          <a:p>
            <a:fld id="{6DB0F08A-FEA0-FB4D-B030-E4E0959C5581}" type="datetime1">
              <a:rPr lang="en-CA" smtClean="0"/>
              <a:t>2026-01-19</a:t>
            </a:fld>
            <a:endParaRPr lang="en-CA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55A59F2-FBBD-D14D-A6E2-DA0D1A0A7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68B3244-C4A8-0648-9AFE-DE797FB7A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CB127-6B1D-4440-BB59-CB7FB51359B3}" type="slidenum">
              <a:rPr lang="en-CA" smtClean="0"/>
              <a:pPr/>
              <a:t>‹#›</a:t>
            </a:fld>
            <a:endParaRPr lang="en-CA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07684EF-69DC-FB45-BAFE-E4AA97BA8024}"/>
              </a:ext>
            </a:extLst>
          </p:cNvPr>
          <p:cNvCxnSpPr>
            <a:cxnSpLocks/>
          </p:cNvCxnSpPr>
          <p:nvPr userDrawn="1"/>
        </p:nvCxnSpPr>
        <p:spPr>
          <a:xfrm>
            <a:off x="4130612" y="1592263"/>
            <a:ext cx="0" cy="41767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FF1368E-C170-C74B-BCFC-F6256BB1D604}"/>
              </a:ext>
            </a:extLst>
          </p:cNvPr>
          <p:cNvCxnSpPr>
            <a:cxnSpLocks/>
          </p:cNvCxnSpPr>
          <p:nvPr userDrawn="1"/>
        </p:nvCxnSpPr>
        <p:spPr>
          <a:xfrm>
            <a:off x="8059674" y="1592263"/>
            <a:ext cx="0" cy="41767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259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129" userDrawn="1">
          <p15:clr>
            <a:srgbClr val="FBAE40"/>
          </p15:clr>
        </p15:guide>
        <p15:guide id="2" pos="2712" userDrawn="1">
          <p15:clr>
            <a:srgbClr val="FBAE40"/>
          </p15:clr>
        </p15:guide>
        <p15:guide id="3" pos="496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Right Cropp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52A649EA-C287-0447-9E98-D4DF15C0A4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3082" y="368299"/>
            <a:ext cx="3559793" cy="968132"/>
          </a:xfrm>
        </p:spPr>
        <p:txBody>
          <a:bodyPr anchor="t">
            <a:normAutofit/>
          </a:bodyPr>
          <a:lstStyle>
            <a:lvl1pPr algn="l">
              <a:defRPr sz="3200"/>
            </a:lvl1pPr>
          </a:lstStyle>
          <a:p>
            <a:r>
              <a:rPr lang="en-CA" dirty="0"/>
              <a:t>Heading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6528DC4-B78E-0948-B719-F5F7DB30122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0" y="1726995"/>
            <a:ext cx="3571875" cy="1609966"/>
          </a:xfrm>
          <a:prstGeom prst="callout1">
            <a:avLst>
              <a:gd name="adj1" fmla="val 15"/>
              <a:gd name="adj2" fmla="val 25889"/>
              <a:gd name="adj3" fmla="val 91"/>
              <a:gd name="adj4" fmla="val 2200"/>
            </a:avLst>
          </a:prstGeom>
          <a:ln w="38100">
            <a:noFill/>
          </a:ln>
        </p:spPr>
        <p:txBody>
          <a:bodyPr tIns="182880">
            <a:noAutofit/>
          </a:bodyPr>
          <a:lstStyle>
            <a:lvl1pPr marL="0" indent="0" algn="l">
              <a:buNone/>
              <a:defRPr sz="1400"/>
            </a:lvl1pPr>
            <a:lvl2pPr marL="457200" indent="0" algn="l">
              <a:buNone/>
              <a:defRPr sz="14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400"/>
            </a:lvl4pPr>
            <a:lvl5pPr marL="1828800" indent="0" algn="l">
              <a:buNone/>
              <a:defRPr sz="1400"/>
            </a:lvl5pPr>
            <a:lvl6pPr marL="2286000" indent="0" algn="l">
              <a:buNone/>
              <a:defRPr sz="1400"/>
            </a:lvl6pPr>
            <a:lvl7pPr marL="2743200" indent="0" algn="l">
              <a:buNone/>
              <a:defRPr sz="1400"/>
            </a:lvl7pPr>
            <a:lvl8pPr marL="3200400" indent="0" algn="l">
              <a:buNone/>
              <a:defRPr sz="1400"/>
            </a:lvl8pPr>
            <a:lvl9pPr marL="3657600" indent="0" algn="l">
              <a:buNone/>
              <a:defRPr sz="1400"/>
            </a:lvl9pPr>
          </a:lstStyle>
          <a:p>
            <a:r>
              <a:rPr lang="en-CA" dirty="0"/>
              <a:t>Text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F5113323-CD94-E641-825C-596014456D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65662" y="368299"/>
            <a:ext cx="7145337" cy="61261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8D6E2B0-15D2-544E-A6E3-0D7BEEC226A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0" y="6858000"/>
            <a:ext cx="0" cy="0"/>
          </a:xfrm>
          <a:prstGeom prst="rect">
            <a:avLst/>
          </a:prstGeo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D4308F8A-4A23-8141-9042-05DC736F5477}" type="datetime1">
              <a:rPr lang="en-CA" smtClean="0"/>
              <a:t>2026-01-19</a:t>
            </a:fld>
            <a:endParaRPr lang="en-CA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73E48218-2121-3F40-896B-B5C22E1B4E9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5C972A2-DA14-2142-B121-179D6EC859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1BD90C89-BB05-D647-8C9B-C2376028CB3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4303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 userDrawn="1">
          <p15:clr>
            <a:srgbClr val="F26B43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87E4764-9485-7F4F-960D-977FFD3B0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41325"/>
            <a:ext cx="6429375" cy="9898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1C89225-E2D1-5B44-B072-A7ABD14D5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92263"/>
            <a:ext cx="6429375" cy="4176712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94ECB821-172D-0A49-8137-DAF75FDBA84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24750" y="365126"/>
            <a:ext cx="4286250" cy="612933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C4E6C6-AD78-A84E-AD55-D38E4F26CEE8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19844" y="6862062"/>
            <a:ext cx="2141538" cy="260079"/>
          </a:xfrm>
          <a:prstGeom prst="rect">
            <a:avLst/>
          </a:prstGeom>
        </p:spPr>
        <p:txBody>
          <a:bodyPr/>
          <a:lstStyle/>
          <a:p>
            <a:fld id="{26A69486-E741-E548-882D-3BBA0679CE59}" type="datetime1">
              <a:rPr lang="en-CA" smtClean="0"/>
              <a:t>2026-01-19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817C9D-A8F3-5C4F-9B60-33A80FD7EA0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24125" y="6229815"/>
            <a:ext cx="4286250" cy="260079"/>
          </a:xfr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36BEFC1B-9FF7-5E49-AB98-F5482AE8A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4063" y="7026108"/>
            <a:ext cx="395922" cy="365125"/>
          </a:xfrm>
        </p:spPr>
        <p:txBody>
          <a:bodyPr/>
          <a:lstStyle/>
          <a:p>
            <a:fld id="{E4ECB127-6B1D-4440-BB59-CB7FB51359B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30395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Subhead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A3B8C7A-7442-A947-A3A0-0FF68497C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41325"/>
            <a:ext cx="6429375" cy="9898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63C5D830-AE07-C949-8D77-0E09109CD6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1592263"/>
            <a:ext cx="6429375" cy="377144"/>
          </a:xfrm>
        </p:spPr>
        <p:txBody>
          <a:bodyPr/>
          <a:lstStyle>
            <a:lvl1pPr marL="0" indent="0">
              <a:buNone/>
              <a:defRPr b="1">
                <a:solidFill>
                  <a:schemeClr val="accent5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001E528-FEC7-DB4B-9280-FA2837CA3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2145967"/>
            <a:ext cx="6429375" cy="3623008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94ECB821-172D-0A49-8137-DAF75FDBA84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24750" y="365126"/>
            <a:ext cx="4286250" cy="612933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C4E6C6-AD78-A84E-AD55-D38E4F26CEE8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19844" y="6862062"/>
            <a:ext cx="2141538" cy="260079"/>
          </a:xfrm>
          <a:prstGeom prst="rect">
            <a:avLst/>
          </a:prstGeom>
        </p:spPr>
        <p:txBody>
          <a:bodyPr/>
          <a:lstStyle/>
          <a:p>
            <a:fld id="{75BFC9D6-0F4F-7642-899B-C0851EB7E77B}" type="datetime1">
              <a:rPr lang="en-CA" smtClean="0"/>
              <a:t>2026-01-19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817C9D-A8F3-5C4F-9B60-33A80FD7EA0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7A8AFCF3-9B14-A742-87C8-89AB8F66D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4063" y="7022233"/>
            <a:ext cx="395922" cy="365125"/>
          </a:xfrm>
        </p:spPr>
        <p:txBody>
          <a:bodyPr/>
          <a:lstStyle/>
          <a:p>
            <a:fld id="{E4ECB127-6B1D-4440-BB59-CB7FB51359B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424864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2E1CDCB-598C-9F47-AB21-DA50429D9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69312-531E-8743-8CF4-F67278DCD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90676"/>
            <a:ext cx="6429375" cy="41782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5A067F-883A-C046-BC1B-3B49F8254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24749" y="1590676"/>
            <a:ext cx="3575051" cy="4178300"/>
          </a:xfrm>
          <a:prstGeom prst="callout1">
            <a:avLst>
              <a:gd name="adj1" fmla="val -119"/>
              <a:gd name="adj2" fmla="val 20"/>
              <a:gd name="adj3" fmla="val 100006"/>
              <a:gd name="adj4" fmla="val 40"/>
            </a:avLst>
          </a:prstGeom>
          <a:ln w="6350">
            <a:solidFill>
              <a:schemeClr val="tx1"/>
            </a:solidFill>
          </a:ln>
        </p:spPr>
        <p:txBody>
          <a:bodyPr lIns="27432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EEE29-54A2-814D-A756-8384FB4B8E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4" y="6862062"/>
            <a:ext cx="2141538" cy="260079"/>
          </a:xfrm>
          <a:prstGeom prst="rect">
            <a:avLst/>
          </a:prstGeom>
        </p:spPr>
        <p:txBody>
          <a:bodyPr/>
          <a:lstStyle/>
          <a:p>
            <a:fld id="{FE5C7A09-734E-7548-9E41-43E7C156F7D0}" type="datetime1">
              <a:rPr lang="en-CA" smtClean="0"/>
              <a:t>2026-01-19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38F5F0-4FE4-684E-B042-43D230083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D232F3-870A-4149-BCCC-EFCAEC69A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0C89-BB05-D647-8C9B-C2376028CB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359003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Subhead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C5480-BB79-4D45-9ABA-5884D15AE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F561D16-DC5D-0F47-897D-2EA7DB0665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1592263"/>
            <a:ext cx="6429375" cy="377144"/>
          </a:xfrm>
        </p:spPr>
        <p:txBody>
          <a:bodyPr/>
          <a:lstStyle>
            <a:lvl1pPr marL="0" indent="0">
              <a:buNone/>
              <a:defRPr b="1">
                <a:solidFill>
                  <a:schemeClr val="accent5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1C89225-E2D1-5B44-B072-A7ABD14D5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2145967"/>
            <a:ext cx="6429375" cy="3623008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5FAD569-1D0F-9C4F-8E56-DA522C636D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24749" y="1590676"/>
            <a:ext cx="3575051" cy="4178300"/>
          </a:xfrm>
          <a:prstGeom prst="callout1">
            <a:avLst>
              <a:gd name="adj1" fmla="val -119"/>
              <a:gd name="adj2" fmla="val 20"/>
              <a:gd name="adj3" fmla="val 100006"/>
              <a:gd name="adj4" fmla="val 40"/>
            </a:avLst>
          </a:prstGeom>
          <a:ln w="6350">
            <a:solidFill>
              <a:schemeClr val="tx1"/>
            </a:solidFill>
          </a:ln>
        </p:spPr>
        <p:txBody>
          <a:bodyPr lIns="27432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ED3ADAE4-81A6-A640-8EA4-DDF893E803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4" y="6862062"/>
            <a:ext cx="2141538" cy="260079"/>
          </a:xfrm>
          <a:prstGeom prst="rect">
            <a:avLst/>
          </a:prstGeom>
        </p:spPr>
        <p:txBody>
          <a:bodyPr/>
          <a:lstStyle/>
          <a:p>
            <a:fld id="{7B651A37-8D00-4546-912A-52A4AD472847}" type="datetime1">
              <a:rPr lang="en-CA" smtClean="0"/>
              <a:t>2026-01-19</a:t>
            </a:fld>
            <a:endParaRPr lang="en-CA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6289A60-ECF2-FD44-8635-5921A726E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447FBC3-6822-5941-AB52-58311291D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CB127-6B1D-4440-BB59-CB7FB51359B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56720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E22BCF4-A886-7149-8A95-F83F2BCA9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B84A97-9701-BF46-9397-077781D9F0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1000" y="1592263"/>
            <a:ext cx="7143750" cy="4902200"/>
          </a:xfrm>
        </p:spPr>
        <p:txBody>
          <a:bodyPr/>
          <a:lstStyle>
            <a:lvl1pPr marL="0" indent="0">
              <a:buNone/>
              <a:defRPr lang="en-US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ABC8E8-47B4-8141-80D4-1FAEE45B3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239124" y="1592264"/>
            <a:ext cx="3571875" cy="4176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96E69F-3691-4845-9EA4-140698CF66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4" y="6862062"/>
            <a:ext cx="2141538" cy="260079"/>
          </a:xfrm>
          <a:prstGeom prst="rect">
            <a:avLst/>
          </a:prstGeom>
        </p:spPr>
        <p:txBody>
          <a:bodyPr/>
          <a:lstStyle/>
          <a:p>
            <a:fld id="{7301246A-41FF-3048-A43A-897A3529BA94}" type="datetime1">
              <a:rPr lang="en-CA" smtClean="0"/>
              <a:t>2026-01-19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6407C2-4B87-F549-A795-7749607A5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39125" y="6229815"/>
            <a:ext cx="2860675" cy="260079"/>
          </a:xfr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B14144-75CA-5142-928C-A777A4A79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0C89-BB05-D647-8C9B-C2376028CB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16093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, Subhead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7BC1474-D3C0-7B47-A967-13291384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94ECB821-172D-0A49-8137-DAF75FDBA84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1000" y="1592264"/>
            <a:ext cx="7143749" cy="490219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7696FF8B-5ED8-614E-9B8E-C740ED671E1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39124" y="1592264"/>
            <a:ext cx="3571875" cy="377144"/>
          </a:xfrm>
        </p:spPr>
        <p:txBody>
          <a:bodyPr/>
          <a:lstStyle>
            <a:lvl1pPr marL="0" indent="0">
              <a:buNone/>
              <a:defRPr b="1">
                <a:solidFill>
                  <a:schemeClr val="accent5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E074D5D-99DE-1042-944C-B3DACE16CD35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8239125" y="2145967"/>
            <a:ext cx="3571874" cy="3623007"/>
          </a:xfrm>
        </p:spPr>
        <p:txBody>
          <a:bodyPr/>
          <a:lstStyle>
            <a:lvl1pPr>
              <a:spcBef>
                <a:spcPts val="1600"/>
              </a:spcBef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ED3ADAE4-81A6-A640-8EA4-DDF893E803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4" y="6862062"/>
            <a:ext cx="2141538" cy="260079"/>
          </a:xfrm>
          <a:prstGeom prst="rect">
            <a:avLst/>
          </a:prstGeom>
        </p:spPr>
        <p:txBody>
          <a:bodyPr/>
          <a:lstStyle/>
          <a:p>
            <a:fld id="{6A5D723A-74E6-6940-8C9C-B9D251B09B25}" type="datetime1">
              <a:rPr lang="en-CA" smtClean="0"/>
              <a:t>2026-01-19</a:t>
            </a:fld>
            <a:endParaRPr lang="en-CA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6289A60-ECF2-FD44-8635-5921A726E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39125" y="6229815"/>
            <a:ext cx="2860675" cy="260079"/>
          </a:xfrm>
        </p:spPr>
        <p:txBody>
          <a:bodyPr/>
          <a:lstStyle/>
          <a:p>
            <a:endParaRPr lang="en-CA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447FBC3-6822-5941-AB52-58311291D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CB127-6B1D-4440-BB59-CB7FB51359B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02813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with Description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851FA4-8589-564C-8B4D-21B4242F7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36496C0-1BFE-CE4D-9200-2CC0E910138C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893653" y="1593274"/>
            <a:ext cx="1137600" cy="1137600"/>
          </a:xfrm>
          <a:prstGeom prst="ellipse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5DAFEBCF-49E1-614A-80CF-86DA431900B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285928" y="1603663"/>
            <a:ext cx="3396416" cy="175109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A6C41E9-E75F-AA41-809E-FB420CBF4FC7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426706" y="1593274"/>
            <a:ext cx="1137600" cy="1137600"/>
          </a:xfrm>
          <a:prstGeom prst="ellipse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25" name="Text Placeholder 16">
            <a:extLst>
              <a:ext uri="{FF2B5EF4-FFF2-40B4-BE49-F238E27FC236}">
                <a16:creationId xmlns:a16="http://schemas.microsoft.com/office/drawing/2014/main" id="{BBFF9FBA-DD88-1141-8BB3-4F4C207F31F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818981" y="1591731"/>
            <a:ext cx="3396416" cy="175109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9381994-618A-3C44-8618-AABB14F1506F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893653" y="4003260"/>
            <a:ext cx="1137600" cy="1137600"/>
          </a:xfrm>
          <a:prstGeom prst="ellipse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B972DB0D-D400-5848-9A57-7EFD0209986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85928" y="4013649"/>
            <a:ext cx="3396416" cy="175109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304CEAB8-9EEB-214D-8C2F-EC98B2FCD0C0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6426706" y="4003260"/>
            <a:ext cx="1137600" cy="1137600"/>
          </a:xfrm>
          <a:prstGeom prst="ellipse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8207CBAE-5643-1B43-87D2-81EC2D696AF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18981" y="4001717"/>
            <a:ext cx="3396416" cy="175109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0E27AD58-EFA1-834E-88C4-84A7D988F8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4" y="6862062"/>
            <a:ext cx="2141538" cy="260079"/>
          </a:xfrm>
          <a:prstGeom prst="rect">
            <a:avLst/>
          </a:prstGeom>
        </p:spPr>
        <p:txBody>
          <a:bodyPr/>
          <a:lstStyle/>
          <a:p>
            <a:fld id="{A4A1BE50-3C46-434A-860D-C27D87407209}" type="datetime1">
              <a:rPr lang="en-CA" smtClean="0"/>
              <a:t>2026-01-19</a:t>
            </a:fld>
            <a:endParaRPr lang="en-CA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55A59F2-FBBD-D14D-A6E2-DA0D1A0A7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68B3244-C4A8-0648-9AFE-DE797FB7A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CB127-6B1D-4440-BB59-CB7FB51359B3}" type="slidenum">
              <a:rPr lang="en-CA" smtClean="0"/>
              <a:pPr/>
              <a:t>‹#›</a:t>
            </a:fld>
            <a:endParaRPr lang="en-CA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B49D52E-6E64-424D-9315-C95FA7737A28}"/>
              </a:ext>
            </a:extLst>
          </p:cNvPr>
          <p:cNvCxnSpPr>
            <a:cxnSpLocks/>
          </p:cNvCxnSpPr>
          <p:nvPr userDrawn="1"/>
        </p:nvCxnSpPr>
        <p:spPr>
          <a:xfrm>
            <a:off x="774503" y="3695202"/>
            <a:ext cx="1064299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D1E9422-46C3-734C-A068-7F81B94FDCED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592263"/>
            <a:ext cx="0" cy="41724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4685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aret Sol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155A324-1402-8A4E-85AA-CEBBB404C7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999" y="441325"/>
            <a:ext cx="7858125" cy="1566863"/>
          </a:xfrm>
        </p:spPr>
        <p:txBody>
          <a:bodyPr anchor="t">
            <a:normAutofit/>
          </a:bodyPr>
          <a:lstStyle>
            <a:lvl1pPr algn="l">
              <a:defRPr sz="3200"/>
            </a:lvl1pPr>
          </a:lstStyle>
          <a:p>
            <a:r>
              <a:rPr lang="en-CA" dirty="0"/>
              <a:t>Page </a:t>
            </a:r>
            <a:br>
              <a:rPr lang="en-CA" dirty="0"/>
            </a:br>
            <a:r>
              <a:rPr lang="en-CA" dirty="0"/>
              <a:t>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8D77FEA-0643-9E4C-9D6C-A3FA4F9DF4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0" y="2170153"/>
            <a:ext cx="3571875" cy="1609966"/>
          </a:xfrm>
          <a:prstGeom prst="callout1">
            <a:avLst>
              <a:gd name="adj1" fmla="val 15"/>
              <a:gd name="adj2" fmla="val 25889"/>
              <a:gd name="adj3" fmla="val 91"/>
              <a:gd name="adj4" fmla="val 2200"/>
            </a:avLst>
          </a:prstGeom>
          <a:ln w="38100">
            <a:solidFill>
              <a:schemeClr val="accent5"/>
            </a:solidFill>
          </a:ln>
        </p:spPr>
        <p:txBody>
          <a:bodyPr tIns="182880">
            <a:noAutofit/>
          </a:bodyPr>
          <a:lstStyle>
            <a:lvl1pPr marL="0" indent="0" algn="l">
              <a:buNone/>
              <a:defRPr sz="1400"/>
            </a:lvl1pPr>
            <a:lvl2pPr marL="457200" indent="0" algn="l">
              <a:buNone/>
              <a:defRPr sz="1400"/>
            </a:lvl2pPr>
            <a:lvl3pPr marL="914400" indent="0" algn="l">
              <a:buNone/>
              <a:defRPr sz="1400"/>
            </a:lvl3pPr>
            <a:lvl4pPr marL="1371600" indent="0" algn="l">
              <a:buNone/>
              <a:defRPr sz="1400"/>
            </a:lvl4pPr>
            <a:lvl5pPr marL="1828800" indent="0" algn="l">
              <a:buNone/>
              <a:defRPr sz="1400"/>
            </a:lvl5pPr>
            <a:lvl6pPr marL="2286000" indent="0" algn="l">
              <a:buNone/>
              <a:defRPr sz="1400"/>
            </a:lvl6pPr>
            <a:lvl7pPr marL="2743200" indent="0" algn="l">
              <a:buNone/>
              <a:defRPr sz="1400"/>
            </a:lvl7pPr>
            <a:lvl8pPr marL="3200400" indent="0" algn="l">
              <a:buNone/>
              <a:defRPr sz="1400"/>
            </a:lvl8pPr>
            <a:lvl9pPr marL="3657600" indent="0" algn="l">
              <a:buNone/>
              <a:defRPr sz="1400"/>
            </a:lvl9pPr>
          </a:lstStyle>
          <a:p>
            <a:r>
              <a:rPr lang="en-CA" dirty="0"/>
              <a:t>Content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04F6139-12B2-6E41-936E-3636E8A755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  <a:prstGeom prst="rect">
            <a:avLst/>
          </a:prstGeo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1EDCE013-AE49-7F47-8FF5-C5C600EB3539}" type="datetime1">
              <a:rPr lang="en-CA" smtClean="0"/>
              <a:t>2026-01-19</a:t>
            </a:fld>
            <a:endParaRPr lang="en-CA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8578076-3F0D-DA47-AC20-73342D3B7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179519D-DB2C-4940-ACD7-FE931A52D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1BD90C89-BB05-D647-8C9B-C2376028CB3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410864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EA5C6-B6D6-8F49-A809-D550B8736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8DA6C-C939-9546-A4D3-4B92C47C8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92263"/>
            <a:ext cx="6429371" cy="417671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AF07C545-E8A2-214D-B8EA-9AF78FC07C6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840654" y="1596280"/>
            <a:ext cx="635047" cy="429087"/>
          </a:xfrm>
        </p:spPr>
        <p:txBody>
          <a:bodyPr wrap="square" anchor="ctr">
            <a:noAutofit/>
          </a:bodyPr>
          <a:lstStyle>
            <a:lvl1pPr marL="0" indent="0">
              <a:buNone/>
              <a:defRPr sz="600"/>
            </a:lvl1pPr>
          </a:lstStyle>
          <a:p>
            <a:r>
              <a:rPr lang="en-CA"/>
              <a:t>Add quote graphic here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774C250-6ABF-5A48-BB1A-4E56FF798463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7761326" y="2124222"/>
            <a:ext cx="3575050" cy="2598864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CA" dirty="0"/>
              <a:t>Click to add quote text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91E674F5-064B-E443-8C56-1A475A6506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818016" y="4888192"/>
            <a:ext cx="828000" cy="828000"/>
          </a:xfrm>
          <a:prstGeom prst="ellipse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CA" dirty="0"/>
              <a:t>Add headshot here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8D13537-522E-8546-9470-90870D36AA6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72314" y="5077459"/>
            <a:ext cx="2564062" cy="69151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 b="0"/>
            </a:lvl1pPr>
            <a:lvl2pPr marL="6350" indent="0">
              <a:spcBef>
                <a:spcPts val="0"/>
              </a:spcBef>
              <a:buNone/>
              <a:tabLst/>
              <a:defRPr sz="1200"/>
            </a:lvl2pPr>
          </a:lstStyle>
          <a:p>
            <a:pPr lvl="0"/>
            <a:r>
              <a:rPr lang="en-CA"/>
              <a:t>First Name Last Name</a:t>
            </a:r>
            <a:br>
              <a:rPr lang="en-CA"/>
            </a:br>
            <a:r>
              <a:rPr lang="en-CA"/>
              <a:t>Title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ED3ADAE4-81A6-A640-8EA4-DDF893E803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4" y="6862062"/>
            <a:ext cx="2141538" cy="260079"/>
          </a:xfrm>
          <a:prstGeom prst="rect">
            <a:avLst/>
          </a:prstGeom>
        </p:spPr>
        <p:txBody>
          <a:bodyPr/>
          <a:lstStyle/>
          <a:p>
            <a:fld id="{945AD138-30AA-0A47-B8AD-167AED96891C}" type="datetime1">
              <a:rPr lang="en-CA" smtClean="0"/>
              <a:t>2026-01-19</a:t>
            </a:fld>
            <a:endParaRPr lang="en-CA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6289A60-ECF2-FD44-8635-5921A726E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447FBC3-6822-5941-AB52-58311291D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CB127-6B1D-4440-BB59-CB7FB51359B3}" type="slidenum">
              <a:rPr lang="en-CA" smtClean="0"/>
              <a:pPr/>
              <a:t>‹#›</a:t>
            </a:fld>
            <a:endParaRPr lang="en-CA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1BCEB1A-B3C9-B94C-964C-8D029A6DC9D7}"/>
              </a:ext>
            </a:extLst>
          </p:cNvPr>
          <p:cNvCxnSpPr>
            <a:cxnSpLocks/>
          </p:cNvCxnSpPr>
          <p:nvPr userDrawn="1"/>
        </p:nvCxnSpPr>
        <p:spPr>
          <a:xfrm>
            <a:off x="7524750" y="1592264"/>
            <a:ext cx="0" cy="41767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40738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3-Picture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AB39C-01F5-B242-8776-B26D354AA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94ECB821-172D-0A49-8137-DAF75FDBA84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1001" y="1592265"/>
            <a:ext cx="6975474" cy="490573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9138B82-0DB9-8A4F-B70E-D4F5116B8A9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493961" y="1592264"/>
            <a:ext cx="4317038" cy="238412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8E55715-D9F0-EE4C-85D2-85080921B5A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93961" y="4113874"/>
            <a:ext cx="4317039" cy="238412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D96FF29-7A2B-A842-910A-2007CA0FEA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  <a:prstGeom prst="rect">
            <a:avLst/>
          </a:prstGeo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1030FDA0-50E0-2247-AC06-2013F33A34DB}" type="datetime1">
              <a:rPr lang="en-CA" smtClean="0"/>
              <a:t>2026-01-19</a:t>
            </a:fld>
            <a:endParaRPr lang="en-CA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EC2A6CF-F397-3D4E-868F-EF8632650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6332AEE-00D5-7C49-84EF-F5A63120F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1BD90C89-BB05-D647-8C9B-C2376028CB3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14798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4-Picture Grid (Portra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C1072-704A-AB49-AB68-80090BDD7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BAEDB00-7364-074D-B301-A8475A77F0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1000" y="1592263"/>
            <a:ext cx="5646173" cy="489743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1621877D-F0F4-D54D-8A66-86E3F38BD73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57825" y="1592263"/>
            <a:ext cx="2760033" cy="489743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AE425A02-2944-B845-84F2-C23E463C687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48509" y="1592263"/>
            <a:ext cx="2772016" cy="238339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F35F0148-0F87-2444-A30E-782BC0DC238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48509" y="4106306"/>
            <a:ext cx="2772016" cy="238339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9A9BCEF-2B29-204F-9F08-CF9966BE49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  <a:prstGeom prst="rect">
            <a:avLst/>
          </a:prstGeo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384AC89A-74C0-A141-AC19-24D0BC9EC8C8}" type="datetime1">
              <a:rPr lang="en-CA" smtClean="0"/>
              <a:t>2026-01-19</a:t>
            </a:fld>
            <a:endParaRPr lang="en-CA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D8E52D8-040B-CA45-9774-084D3FBE2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0C57911-EF85-FF45-ABDF-4831FCE28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1BD90C89-BB05-D647-8C9B-C2376028CB3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8701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4088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4-Picture Grid (Landsca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C1072-704A-AB49-AB68-80090BDD7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62D07E0A-3D5A-1743-9B2C-B72959F114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81001" y="1592263"/>
            <a:ext cx="5636551" cy="238339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7D995437-A232-3B48-9549-102803B3209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81001" y="4106306"/>
            <a:ext cx="2745867" cy="238339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06B8797C-2A90-C04A-8E40-90C173AE098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257519" y="4106307"/>
            <a:ext cx="2760033" cy="238339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BAEDB00-7364-074D-B301-A8475A77F0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53351" y="1592263"/>
            <a:ext cx="5667174" cy="489743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4D8F17D-58AC-4A48-ACC7-C01C4FDD78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  <a:prstGeom prst="rect">
            <a:avLst/>
          </a:prstGeo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1A50BC24-C694-FD4B-A9C8-569DE95B292F}" type="datetime1">
              <a:rPr lang="en-CA" smtClean="0"/>
              <a:t>2026-01-19</a:t>
            </a:fld>
            <a:endParaRPr lang="en-CA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5CA8F87-AAC4-5A4F-8AEB-9676C30D2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049D019-966E-2D4E-9A4E-FBF87A35A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1BD90C89-BB05-D647-8C9B-C2376028CB3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20513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4088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Picture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94ECB821-172D-0A49-8137-DAF75FDBA84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0999" y="360000"/>
            <a:ext cx="6975475" cy="613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3A85975-8933-B645-B749-E215636C314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493961" y="360000"/>
            <a:ext cx="4326564" cy="300420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F5D70DB-41B6-544F-B9BB-7868CC42E9D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93961" y="3493799"/>
            <a:ext cx="4326564" cy="300420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16E70515-2881-B34E-8EF7-A54BA69746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  <a:prstGeom prst="rect">
            <a:avLst/>
          </a:prstGeo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8D418B5-6136-3C43-85E3-AC211BB6822B}" type="datetime1">
              <a:rPr lang="en-CA" smtClean="0"/>
              <a:t>2026-01-19</a:t>
            </a:fld>
            <a:endParaRPr lang="en-CA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DDF54F0-2665-8541-B525-4DE11A53C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E824237-E327-DB48-A900-9276F13D0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1BD90C89-BB05-D647-8C9B-C2376028CB3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57134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-Picture Grid (Portra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BAEDB00-7364-074D-B301-A8475A77F0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3458" y="360000"/>
            <a:ext cx="4195916" cy="61297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1621877D-F0F4-D54D-8A66-86E3F38BD73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17229" y="360000"/>
            <a:ext cx="4212919" cy="30000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12354A74-CC4D-FF48-B2CA-4F5C89BB860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68003" y="360000"/>
            <a:ext cx="2740539" cy="30000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82448F46-9EC7-D241-8D0D-C9F8CE44458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7229" y="3489650"/>
            <a:ext cx="7103296" cy="30000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F0BB453-DBEE-8444-B7F9-D23382304F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  <a:prstGeom prst="rect">
            <a:avLst/>
          </a:prstGeo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6CFA513F-20A5-894E-99F3-C1EFF12BD93D}" type="datetime1">
              <a:rPr lang="en-CA" smtClean="0"/>
              <a:t>2026-01-19</a:t>
            </a:fld>
            <a:endParaRPr lang="en-CA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E7EE71F-FAA0-7C4F-9A69-0E98D2222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835D0DC-5A49-864C-815F-CB2C50AE8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1BD90C89-BB05-D647-8C9B-C2376028CB3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14615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408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-Picture Grid (Landsca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62D07E0A-3D5A-1743-9B2C-B72959F114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81000" y="360000"/>
            <a:ext cx="5636552" cy="370667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7D995437-A232-3B48-9549-102803B3209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81000" y="4196268"/>
            <a:ext cx="2745868" cy="229343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06B8797C-2A90-C04A-8E40-90C173AE098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257519" y="4196269"/>
            <a:ext cx="2760033" cy="229343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BAEDB00-7364-074D-B301-A8475A77F0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53351" y="360001"/>
            <a:ext cx="5667174" cy="61297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054E135-1818-6B43-9447-E5FA1C31B3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  <a:prstGeom prst="rect">
            <a:avLst/>
          </a:prstGeo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0A7E2EB4-1937-884C-9F06-FADC31BB3F61}" type="datetime1">
              <a:rPr lang="en-CA" smtClean="0"/>
              <a:t>2026-01-19</a:t>
            </a:fld>
            <a:endParaRPr lang="en-CA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41BE689-B32F-444E-B582-302A70D1C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1DACFED-F7F6-5C43-A0CA-88CB7E163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1BD90C89-BB05-D647-8C9B-C2376028CB3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09241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07B6E-E330-8E41-AC14-CF48EC8C5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2B8E35-E3AD-3047-8DE5-24B24F201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F3E1ED-7C41-E948-BDB5-0E3684C3F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0C89-BB05-D647-8C9B-C2376028CB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345978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3D8660F-54A9-2F46-A87C-89AA91AC1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DD8FEDF-70C8-A144-BDC8-03E60A8D3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CB127-6B1D-4440-BB59-CB7FB51359B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8659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4525305-72E1-4A42-A1C3-45F9B781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  <a:prstGeom prst="rect">
            <a:avLst/>
          </a:prstGeo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AD898DEA-DA6B-EB46-8B23-14C37EE46E93}" type="datetime1">
              <a:rPr lang="en-CA" smtClean="0"/>
              <a:t>2026-01-19</a:t>
            </a:fld>
            <a:endParaRPr lang="en-CA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8FAEB46-5512-D443-84C3-9E31A072E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84EACBE-4253-CE46-A2A2-163225A9D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1BD90C89-BB05-D647-8C9B-C2376028CB3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885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96FD7-967E-424A-9BD5-E0E9DF5648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30475" y="1616977"/>
            <a:ext cx="7131050" cy="1676120"/>
          </a:xfrm>
        </p:spPr>
        <p:txBody>
          <a:bodyPr anchor="b">
            <a:normAutofit/>
          </a:bodyPr>
          <a:lstStyle>
            <a:lvl1pPr algn="ctr">
              <a:defRPr sz="3200"/>
            </a:lvl1pPr>
          </a:lstStyle>
          <a:p>
            <a:r>
              <a:rPr lang="en-CA" dirty="0"/>
              <a:t>Section Heading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A6A2D-5FF2-0248-AC7C-1F35A14C05A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244850" y="3960665"/>
            <a:ext cx="5702300" cy="1500187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 algn="ctr">
              <a:buNone/>
              <a:defRPr sz="1400">
                <a:solidFill>
                  <a:schemeClr val="tx1"/>
                </a:solidFill>
              </a:defRPr>
            </a:lvl2pPr>
            <a:lvl3pPr marL="914400" indent="0" algn="ctr">
              <a:buNone/>
              <a:defRPr sz="1400">
                <a:solidFill>
                  <a:schemeClr val="tx1"/>
                </a:solidFill>
              </a:defRPr>
            </a:lvl3pPr>
            <a:lvl4pPr marL="1371600" indent="0" algn="ctr">
              <a:buNone/>
              <a:defRPr sz="1400">
                <a:solidFill>
                  <a:schemeClr val="tx1"/>
                </a:solidFill>
              </a:defRPr>
            </a:lvl4pPr>
            <a:lvl5pPr marL="1828800" indent="0" algn="ctr">
              <a:buNone/>
              <a:defRPr sz="1400">
                <a:solidFill>
                  <a:schemeClr val="tx1"/>
                </a:solidFill>
              </a:defRPr>
            </a:lvl5pPr>
            <a:lvl6pPr marL="2286000" indent="0" algn="ctr">
              <a:buNone/>
              <a:defRPr sz="1400">
                <a:solidFill>
                  <a:schemeClr val="tx1"/>
                </a:solidFill>
              </a:defRPr>
            </a:lvl6pPr>
            <a:lvl7pPr marL="2743200" indent="0" algn="ctr">
              <a:buNone/>
              <a:defRPr sz="1400">
                <a:solidFill>
                  <a:schemeClr val="tx1"/>
                </a:solidFill>
              </a:defRPr>
            </a:lvl7pPr>
            <a:lvl8pPr marL="3200400" indent="0" algn="ctr">
              <a:buNone/>
              <a:defRPr sz="1400">
                <a:solidFill>
                  <a:schemeClr val="tx1"/>
                </a:solidFill>
              </a:defRPr>
            </a:lvl8pPr>
            <a:lvl9pPr marL="3657600" indent="0" algn="ctr">
              <a:buNone/>
              <a:defRPr sz="1400">
                <a:solidFill>
                  <a:schemeClr val="tx1"/>
                </a:solidFill>
              </a:defRPr>
            </a:lvl9pPr>
          </a:lstStyle>
          <a:p>
            <a:pPr lvl="0"/>
            <a:r>
              <a:rPr lang="en-CA" dirty="0"/>
              <a:t>Section Subtitle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3A96722-3409-394C-9FAD-A58B5E4B3F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  <a:prstGeom prst="rect">
            <a:avLst/>
          </a:prstGeo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45A2F542-CE52-CF42-A17F-45F79CA145F7}" type="datetime1">
              <a:rPr lang="en-CA" smtClean="0"/>
              <a:t>2026-01-19</a:t>
            </a:fld>
            <a:endParaRPr lang="en-CA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1F5D2BE-C001-F84E-B7B9-6CC8207F3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DEDDCF2-E110-B84E-82C6-788959085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1BD90C89-BB05-D647-8C9B-C2376028CB3D}" type="slidenum">
              <a:rPr lang="en-CA" smtClean="0"/>
              <a:pPr/>
              <a:t>‹#›</a:t>
            </a:fld>
            <a:endParaRPr lang="en-CA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ADE7F97-86D7-CF4A-A293-C547A43A4D8D}"/>
              </a:ext>
            </a:extLst>
          </p:cNvPr>
          <p:cNvCxnSpPr/>
          <p:nvPr userDrawn="1"/>
        </p:nvCxnSpPr>
        <p:spPr>
          <a:xfrm>
            <a:off x="5684820" y="3643943"/>
            <a:ext cx="822361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8044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Descrip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57AAABE-04E8-A545-A314-42924AE6D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792371"/>
            <a:ext cx="5329237" cy="2765968"/>
          </a:xfrm>
          <a:prstGeom prst="callout1">
            <a:avLst>
              <a:gd name="adj1" fmla="val -190"/>
              <a:gd name="adj2" fmla="val 15671"/>
              <a:gd name="adj3" fmla="val -153"/>
              <a:gd name="adj4" fmla="val 1942"/>
            </a:avLst>
          </a:prstGeom>
          <a:ln w="38100">
            <a:solidFill>
              <a:schemeClr val="accent1"/>
            </a:solidFill>
          </a:ln>
        </p:spPr>
        <p:txBody>
          <a:bodyPr tIns="246888" anchor="t">
            <a:normAutofit/>
          </a:bodyPr>
          <a:lstStyle>
            <a:lvl1pPr algn="l">
              <a:defRPr sz="3200" b="1"/>
            </a:lvl1pPr>
          </a:lstStyle>
          <a:p>
            <a:r>
              <a:rPr lang="en-CA" dirty="0"/>
              <a:t>Section Heading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3AAE98B3-4A8A-2140-8C47-61584E74A5DD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6810375" y="1990491"/>
            <a:ext cx="4289426" cy="2852737"/>
          </a:xfrm>
          <a:prstGeom prst="callout1">
            <a:avLst>
              <a:gd name="adj1" fmla="val -37"/>
              <a:gd name="adj2" fmla="val 46"/>
              <a:gd name="adj3" fmla="val 100045"/>
              <a:gd name="adj4" fmla="val 65"/>
            </a:avLst>
          </a:prstGeom>
          <a:ln w="6350">
            <a:solidFill>
              <a:schemeClr val="tx1"/>
            </a:solidFill>
          </a:ln>
        </p:spPr>
        <p:txBody>
          <a:bodyPr lIns="274320">
            <a:normAutofit/>
          </a:bodyPr>
          <a:lstStyle>
            <a:lvl1pPr marL="0" indent="0" algn="l">
              <a:lnSpc>
                <a:spcPct val="110000"/>
              </a:lnSpc>
              <a:spcBef>
                <a:spcPts val="1000"/>
              </a:spcBef>
              <a:buNone/>
              <a:defRPr sz="1400" b="0" i="0">
                <a:latin typeface="+mn-lt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CA" dirty="0"/>
              <a:t>Click to add text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13D71FE-1CC0-1F46-A185-396A63CD6A6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0" y="6858000"/>
            <a:ext cx="0" cy="0"/>
          </a:xfrm>
          <a:prstGeom prst="rect">
            <a:avLst/>
          </a:prstGeo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250A0B0A-6ACC-8241-B012-577D9651F84C}" type="datetime1">
              <a:rPr lang="en-CA" smtClean="0"/>
              <a:t>2026-01-19</a:t>
            </a:fld>
            <a:endParaRPr lang="en-C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191076F-419C-D641-B89F-F1B596E8B7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F8BF9F5-392D-8D44-B833-3381706685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0" y="6858000"/>
            <a:ext cx="0" cy="0"/>
          </a:xfrm>
          <a:ln>
            <a:solidFill>
              <a:schemeClr val="bg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1BD90C89-BB05-D647-8C9B-C2376028CB3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2290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78939-CBF9-5846-919A-D2860AD05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3" name="Content Placeholder 32">
            <a:extLst>
              <a:ext uri="{FF2B5EF4-FFF2-40B4-BE49-F238E27FC236}">
                <a16:creationId xmlns:a16="http://schemas.microsoft.com/office/drawing/2014/main" id="{EEF7C2F9-1C47-594C-80DD-0D433F54B81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1001" y="1592263"/>
            <a:ext cx="2857499" cy="4176711"/>
          </a:xfrm>
        </p:spPr>
        <p:txBody>
          <a:bodyPr/>
          <a:lstStyle>
            <a:lvl1pPr>
              <a:spcBef>
                <a:spcPts val="1600"/>
              </a:spcBef>
              <a:defRPr lang="en-US" dirty="0"/>
            </a:lvl1pPr>
            <a:lvl2pPr>
              <a:spcBef>
                <a:spcPts val="1100"/>
              </a:spcBef>
              <a:defRPr lang="en-US" dirty="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Content Placeholder 32">
            <a:extLst>
              <a:ext uri="{FF2B5EF4-FFF2-40B4-BE49-F238E27FC236}">
                <a16:creationId xmlns:a16="http://schemas.microsoft.com/office/drawing/2014/main" id="{BDD96C0F-646F-EC46-BE59-AF30FBBAAED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2858" y="1592263"/>
            <a:ext cx="3057515" cy="4176712"/>
          </a:xfrm>
          <a:prstGeom prst="callout1">
            <a:avLst>
              <a:gd name="adj1" fmla="val -65"/>
              <a:gd name="adj2" fmla="val 65"/>
              <a:gd name="adj3" fmla="val 100091"/>
              <a:gd name="adj4" fmla="val 24"/>
            </a:avLst>
          </a:prstGeom>
          <a:ln w="6350">
            <a:solidFill>
              <a:schemeClr val="tx1"/>
            </a:solidFill>
          </a:ln>
        </p:spPr>
        <p:txBody>
          <a:bodyPr lIns="274320"/>
          <a:lstStyle>
            <a:lvl1pPr>
              <a:spcBef>
                <a:spcPts val="1600"/>
              </a:spcBef>
              <a:defRPr/>
            </a:lvl1pPr>
            <a:lvl2pPr>
              <a:spcBef>
                <a:spcPts val="1100"/>
              </a:spcBef>
              <a:defRPr sz="14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32">
            <a:extLst>
              <a:ext uri="{FF2B5EF4-FFF2-40B4-BE49-F238E27FC236}">
                <a16:creationId xmlns:a16="http://schemas.microsoft.com/office/drawing/2014/main" id="{AA50060F-CB3B-DF46-A671-981A48074C4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324731" y="1592263"/>
            <a:ext cx="3057515" cy="4176712"/>
          </a:xfrm>
          <a:prstGeom prst="callout1">
            <a:avLst>
              <a:gd name="adj1" fmla="val -65"/>
              <a:gd name="adj2" fmla="val 65"/>
              <a:gd name="adj3" fmla="val 100091"/>
              <a:gd name="adj4" fmla="val 24"/>
            </a:avLst>
          </a:prstGeom>
          <a:ln w="6350">
            <a:solidFill>
              <a:schemeClr val="tx1"/>
            </a:solidFill>
          </a:ln>
        </p:spPr>
        <p:txBody>
          <a:bodyPr lIns="274320"/>
          <a:lstStyle>
            <a:lvl1pPr>
              <a:spcBef>
                <a:spcPts val="1600"/>
              </a:spcBef>
              <a:defRPr/>
            </a:lvl1pPr>
            <a:lvl2pPr>
              <a:spcBef>
                <a:spcPts val="1100"/>
              </a:spcBef>
              <a:defRPr sz="14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32B96D-A5D6-074E-BF2B-EACC213537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4" y="6862062"/>
            <a:ext cx="2141538" cy="260079"/>
          </a:xfrm>
          <a:prstGeom prst="rect">
            <a:avLst/>
          </a:prstGeom>
        </p:spPr>
        <p:txBody>
          <a:bodyPr/>
          <a:lstStyle/>
          <a:p>
            <a:fld id="{6DD03077-3DC3-904C-A77F-806A5FD61554}" type="datetime1">
              <a:rPr lang="en-CA" smtClean="0"/>
              <a:t>2026-01-19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7EA3D9-85AD-7A44-9A7E-80EE64E70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3421F7-5715-AC45-BD72-2426C04F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CB127-6B1D-4440-BB59-CB7FB51359B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6665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366" userDrawn="1">
          <p15:clr>
            <a:srgbClr val="FBAE40"/>
          </p15:clr>
        </p15:guide>
        <p15:guide id="2" pos="461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FE97A-93D6-E747-BAA0-0D36C3E57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CBC40-268B-EC4B-BCEA-59D5F9882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7DA51-01CC-8E43-909C-C5BA8288CB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4" y="6862062"/>
            <a:ext cx="2141538" cy="260079"/>
          </a:xfrm>
          <a:prstGeom prst="rect">
            <a:avLst/>
          </a:prstGeom>
        </p:spPr>
        <p:txBody>
          <a:bodyPr/>
          <a:lstStyle/>
          <a:p>
            <a:fld id="{A59D2D5E-F42C-4646-A5DE-D67A7105EBEC}" type="datetime1">
              <a:rPr lang="en-CA" smtClean="0"/>
              <a:t>2026-01-19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8F9690-4ACD-1B49-8145-EF86FEA39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291D2A-A36A-9F40-AA5C-6569B048E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0C89-BB05-D647-8C9B-C2376028CB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72340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5EAF8-802D-9E48-8393-BC63F9C64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826743E-6DAE-EA4E-BE3D-F355BACDE8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1" y="1592263"/>
            <a:ext cx="8570912" cy="377144"/>
          </a:xfrm>
        </p:spPr>
        <p:txBody>
          <a:bodyPr/>
          <a:lstStyle>
            <a:lvl1pPr marL="0" indent="0">
              <a:buNone/>
              <a:defRPr b="1">
                <a:solidFill>
                  <a:schemeClr val="accent5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8DA6C-C939-9546-A4D3-4B92C47C8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2145967"/>
            <a:ext cx="8570912" cy="3623008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ED3ADAE4-81A6-A640-8EA4-DDF893E803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4" y="6862062"/>
            <a:ext cx="2141538" cy="260079"/>
          </a:xfrm>
          <a:prstGeom prst="rect">
            <a:avLst/>
          </a:prstGeom>
        </p:spPr>
        <p:txBody>
          <a:bodyPr/>
          <a:lstStyle/>
          <a:p>
            <a:fld id="{D8193ED5-70A5-CA4B-84F2-67CF2C9D40B8}" type="datetime1">
              <a:rPr lang="en-CA" smtClean="0"/>
              <a:t>2026-01-19</a:t>
            </a:fld>
            <a:endParaRPr lang="en-CA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6289A60-ECF2-FD44-8635-5921A726E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447FBC3-6822-5941-AB52-58311291D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CB127-6B1D-4440-BB59-CB7FB51359B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15831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42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125FC-272F-914B-937D-5A26202EC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472A3-4967-4B4F-A6B0-8F80B08F4C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592263"/>
            <a:ext cx="5002213" cy="4176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FCC904-78B1-0642-BED8-CC7244FCC9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592263"/>
            <a:ext cx="5002213" cy="4176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5B82A2-0AF2-244F-9157-A6600FA0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4" y="6862062"/>
            <a:ext cx="2141538" cy="260079"/>
          </a:xfrm>
          <a:prstGeom prst="rect">
            <a:avLst/>
          </a:prstGeom>
        </p:spPr>
        <p:txBody>
          <a:bodyPr/>
          <a:lstStyle/>
          <a:p>
            <a:fld id="{823E89FA-BF93-E84B-B180-E48B25F00654}" type="datetime1">
              <a:rPr lang="en-CA" smtClean="0"/>
              <a:t>2026-01-19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D37C8-5967-AC40-9644-F04B233C3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DE7BB5-A529-064D-8D13-00B00FA6E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0C89-BB05-D647-8C9B-C2376028CB3D}" type="slidenum">
              <a:rPr lang="en-CA" smtClean="0"/>
              <a:t>‹#›</a:t>
            </a:fld>
            <a:endParaRPr lang="en-CA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E0F70BF-B4DC-C043-9D7C-20457CB12B2B}"/>
              </a:ext>
            </a:extLst>
          </p:cNvPr>
          <p:cNvCxnSpPr>
            <a:cxnSpLocks/>
          </p:cNvCxnSpPr>
          <p:nvPr userDrawn="1"/>
        </p:nvCxnSpPr>
        <p:spPr>
          <a:xfrm>
            <a:off x="5733823" y="1592263"/>
            <a:ext cx="0" cy="41767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479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3B9C45A-2488-4541-8E5E-C662222BB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B8C6E2-F29E-9642-9D47-D5EF31201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2" y="1592263"/>
            <a:ext cx="5002212" cy="389819"/>
          </a:xfrm>
        </p:spPr>
        <p:txBody>
          <a:bodyPr anchor="t">
            <a:normAutofit/>
          </a:bodyPr>
          <a:lstStyle>
            <a:lvl1pPr marL="0" indent="0">
              <a:buNone/>
              <a:defRPr sz="1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BC64B4-8862-F34E-820C-4BABB12F7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1001" y="2163985"/>
            <a:ext cx="5002212" cy="36049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4AAD4D-5C9D-304B-9289-1322F364EC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602670"/>
            <a:ext cx="5003800" cy="389819"/>
          </a:xfrm>
        </p:spPr>
        <p:txBody>
          <a:bodyPr anchor="t">
            <a:normAutofit/>
          </a:bodyPr>
          <a:lstStyle>
            <a:lvl1pPr marL="0" indent="0">
              <a:buNone/>
              <a:defRPr sz="1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0E15D5-49E3-604D-A32E-6AECC998EA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163985"/>
            <a:ext cx="5003800" cy="36049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A5482E-6C06-B84D-A9F3-4640CD2AA0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4" y="6862062"/>
            <a:ext cx="2141538" cy="260079"/>
          </a:xfrm>
          <a:prstGeom prst="rect">
            <a:avLst/>
          </a:prstGeom>
        </p:spPr>
        <p:txBody>
          <a:bodyPr/>
          <a:lstStyle/>
          <a:p>
            <a:fld id="{DA5F462E-9C60-584E-94F0-5696249C41B3}" type="datetime1">
              <a:rPr lang="en-CA" smtClean="0"/>
              <a:t>2026-01-19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A0A29D-B92D-C044-82BE-B0FF8B54D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1366DF-697C-D343-84F8-E2DBE6D8C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0C89-BB05-D647-8C9B-C2376028CB3D}" type="slidenum">
              <a:rPr lang="en-CA" smtClean="0"/>
              <a:t>‹#›</a:t>
            </a:fld>
            <a:endParaRPr lang="en-CA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3C53A9-19AC-CB4D-89A1-B09327F6D43D}"/>
              </a:ext>
            </a:extLst>
          </p:cNvPr>
          <p:cNvCxnSpPr>
            <a:cxnSpLocks/>
          </p:cNvCxnSpPr>
          <p:nvPr userDrawn="1"/>
        </p:nvCxnSpPr>
        <p:spPr>
          <a:xfrm>
            <a:off x="5733823" y="1592263"/>
            <a:ext cx="0" cy="41767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906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C3088E-7FA3-A744-8DF6-ABAC5B10C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441325"/>
            <a:ext cx="8570912" cy="989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20995-51C1-4D4B-AC96-2295AFD78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592262"/>
            <a:ext cx="8570912" cy="4176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3FA6A-6A21-2C4D-80E7-472BB9B590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24125" y="6229815"/>
            <a:ext cx="8575675" cy="2600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69A23-1B35-CA4B-914C-DFDB1F88E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9800" y="6229815"/>
            <a:ext cx="711199" cy="2646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4ECB127-6B1D-4440-BB59-CB7FB51359B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5606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677" r:id="rId2"/>
    <p:sldLayoutId id="2147483778" r:id="rId3"/>
    <p:sldLayoutId id="2147483663" r:id="rId4"/>
    <p:sldLayoutId id="2147483684" r:id="rId5"/>
    <p:sldLayoutId id="2147483777" r:id="rId6"/>
    <p:sldLayoutId id="2147483686" r:id="rId7"/>
    <p:sldLayoutId id="2147483779" r:id="rId8"/>
    <p:sldLayoutId id="2147483780" r:id="rId9"/>
    <p:sldLayoutId id="2147483692" r:id="rId10"/>
    <p:sldLayoutId id="2147483689" r:id="rId11"/>
    <p:sldLayoutId id="2147483791" r:id="rId12"/>
    <p:sldLayoutId id="2147483695" r:id="rId13"/>
    <p:sldLayoutId id="2147483710" r:id="rId14"/>
    <p:sldLayoutId id="2147483783" r:id="rId15"/>
    <p:sldLayoutId id="2147483693" r:id="rId16"/>
    <p:sldLayoutId id="2147483784" r:id="rId17"/>
    <p:sldLayoutId id="2147483711" r:id="rId18"/>
    <p:sldLayoutId id="2147483706" r:id="rId19"/>
    <p:sldLayoutId id="2147483768" r:id="rId20"/>
    <p:sldLayoutId id="2147483721" r:id="rId21"/>
    <p:sldLayoutId id="2147483720" r:id="rId22"/>
    <p:sldLayoutId id="2147483764" r:id="rId23"/>
    <p:sldLayoutId id="2147483722" r:id="rId24"/>
    <p:sldLayoutId id="2147483723" r:id="rId25"/>
    <p:sldLayoutId id="2147483765" r:id="rId26"/>
    <p:sldLayoutId id="2147483781" r:id="rId27"/>
    <p:sldLayoutId id="2147483782" r:id="rId28"/>
    <p:sldLayoutId id="2147483760" r:id="rId2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3038" indent="-173038" algn="l" defTabSz="914400" rtl="0" eaLnBrk="1" latinLnBrk="0" hangingPunct="1">
        <a:lnSpc>
          <a:spcPct val="110000"/>
        </a:lnSpc>
        <a:spcBef>
          <a:spcPts val="1600"/>
        </a:spcBef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519113" indent="-176213" algn="l" defTabSz="914400" rtl="0" eaLnBrk="1" latinLnBrk="0" hangingPunct="1">
        <a:lnSpc>
          <a:spcPct val="110000"/>
        </a:lnSpc>
        <a:spcBef>
          <a:spcPts val="800"/>
        </a:spcBef>
        <a:buSzPct val="85000"/>
        <a:buFont typeface="System Font Regular"/>
        <a:buChar char="⚬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62013" indent="-168275" algn="l" defTabSz="914400" rtl="0" eaLnBrk="1" latinLnBrk="0" hangingPunct="1">
        <a:lnSpc>
          <a:spcPct val="110000"/>
        </a:lnSpc>
        <a:spcBef>
          <a:spcPts val="500"/>
        </a:spcBef>
        <a:buFont typeface="System Font Regular"/>
        <a:buChar char="⁃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62063" indent="-174625" algn="l" defTabSz="914400" rtl="0" eaLnBrk="1" latinLnBrk="0" hangingPunct="1">
        <a:lnSpc>
          <a:spcPct val="110000"/>
        </a:lnSpc>
        <a:spcBef>
          <a:spcPts val="500"/>
        </a:spcBef>
        <a:buFont typeface="System Font Regular"/>
        <a:buChar char="⁃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62113" indent="-168275" algn="l" defTabSz="914400" rtl="0" eaLnBrk="1" latinLnBrk="0" hangingPunct="1">
        <a:lnSpc>
          <a:spcPct val="110000"/>
        </a:lnSpc>
        <a:spcBef>
          <a:spcPts val="500"/>
        </a:spcBef>
        <a:buFont typeface="System Font Regular"/>
        <a:buChar char="⁃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62113" indent="-168275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⁃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662113" indent="-168275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⁃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662113" indent="-168275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⁃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662113" indent="-168275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⁃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3634" userDrawn="1">
          <p15:clr>
            <a:srgbClr val="5ACBF0"/>
          </p15:clr>
        </p15:guide>
        <p15:guide id="7" orient="horz" pos="278" userDrawn="1">
          <p15:clr>
            <a:srgbClr val="5ACBF0"/>
          </p15:clr>
        </p15:guide>
        <p15:guide id="9" pos="240" userDrawn="1">
          <p15:clr>
            <a:srgbClr val="F26B43"/>
          </p15:clr>
        </p15:guide>
        <p15:guide id="10" pos="7440" userDrawn="1">
          <p15:clr>
            <a:srgbClr val="F26B43"/>
          </p15:clr>
        </p15:guide>
        <p15:guide id="11" orient="horz" pos="228" userDrawn="1">
          <p15:clr>
            <a:srgbClr val="F26B43"/>
          </p15:clr>
        </p15:guide>
        <p15:guide id="12" orient="horz" pos="4091" userDrawn="1">
          <p15:clr>
            <a:srgbClr val="F26B43"/>
          </p15:clr>
        </p15:guide>
        <p15:guide id="13" pos="288" userDrawn="1">
          <p15:clr>
            <a:srgbClr val="5ACBF0"/>
          </p15:clr>
        </p15:guide>
        <p15:guide id="14" pos="7392" userDrawn="1">
          <p15:clr>
            <a:srgbClr val="5ACBF0"/>
          </p15:clr>
        </p15:guide>
        <p15:guide id="15" orient="horz" pos="3744" userDrawn="1">
          <p15:clr>
            <a:srgbClr val="F26B43"/>
          </p15:clr>
        </p15:guide>
        <p15:guide id="16" pos="672" userDrawn="1">
          <p15:clr>
            <a:srgbClr val="FDE53C"/>
          </p15:clr>
        </p15:guide>
        <p15:guide id="17" pos="1139" userDrawn="1">
          <p15:clr>
            <a:srgbClr val="FDE53C"/>
          </p15:clr>
        </p15:guide>
        <p15:guide id="18" pos="1590" userDrawn="1">
          <p15:clr>
            <a:srgbClr val="FDE53C"/>
          </p15:clr>
        </p15:guide>
        <p15:guide id="19" pos="2040" userDrawn="1">
          <p15:clr>
            <a:srgbClr val="9FCC3B"/>
          </p15:clr>
        </p15:guide>
        <p15:guide id="20" pos="2490" userDrawn="1">
          <p15:clr>
            <a:srgbClr val="FDE53C"/>
          </p15:clr>
        </p15:guide>
        <p15:guide id="21" pos="2939" userDrawn="1">
          <p15:clr>
            <a:srgbClr val="FDE53C"/>
          </p15:clr>
        </p15:guide>
        <p15:guide id="22" pos="3391" userDrawn="1">
          <p15:clr>
            <a:srgbClr val="FDE53C"/>
          </p15:clr>
        </p15:guide>
        <p15:guide id="23" pos="3840" userDrawn="1">
          <p15:clr>
            <a:srgbClr val="5ACBF0"/>
          </p15:clr>
        </p15:guide>
        <p15:guide id="24" pos="4290" userDrawn="1">
          <p15:clr>
            <a:srgbClr val="FDE53C"/>
          </p15:clr>
        </p15:guide>
        <p15:guide id="25" pos="4740" userDrawn="1">
          <p15:clr>
            <a:srgbClr val="FDE53C"/>
          </p15:clr>
        </p15:guide>
        <p15:guide id="26" pos="5190" userDrawn="1">
          <p15:clr>
            <a:srgbClr val="FDE53C"/>
          </p15:clr>
        </p15:guide>
        <p15:guide id="27" pos="5639" userDrawn="1">
          <p15:clr>
            <a:srgbClr val="9FCC3B"/>
          </p15:clr>
        </p15:guide>
        <p15:guide id="28" pos="6089" userDrawn="1">
          <p15:clr>
            <a:srgbClr val="FDE53C"/>
          </p15:clr>
        </p15:guide>
        <p15:guide id="29" pos="6539" userDrawn="1">
          <p15:clr>
            <a:srgbClr val="FDE53C"/>
          </p15:clr>
        </p15:guide>
        <p15:guide id="30" pos="6992" userDrawn="1">
          <p15:clr>
            <a:srgbClr val="FDE53C"/>
          </p15:clr>
        </p15:guide>
        <p15:guide id="31" orient="horz" pos="1002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2FBB8-F966-76FE-67CF-7BC06929E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74788"/>
            <a:ext cx="6734433" cy="365495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ECB2355-2896-427C-039B-5A8F21769F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6591" y="2594917"/>
            <a:ext cx="6367842" cy="2319918"/>
          </a:xfrm>
        </p:spPr>
        <p:txBody>
          <a:bodyPr/>
          <a:lstStyle/>
          <a:p>
            <a:r>
              <a:rPr lang="en-CA" dirty="0"/>
              <a:t>Presentation </a:t>
            </a:r>
            <a:br>
              <a:rPr lang="en-CA" dirty="0"/>
            </a:br>
            <a:r>
              <a:rPr lang="en-CA" dirty="0"/>
              <a:t>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F1F871-24BE-C640-8580-AFF8C77382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4987509"/>
            <a:ext cx="3571875" cy="646287"/>
          </a:xfrm>
        </p:spPr>
        <p:txBody>
          <a:bodyPr/>
          <a:lstStyle/>
          <a:p>
            <a:r>
              <a:rPr lang="en-CA" dirty="0"/>
              <a:t>May 25,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B0DC68-8A39-C34C-B0CE-9B804C1658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BD90C89-BB05-D647-8C9B-C2376028CB3D}" type="slidenum">
              <a:rPr lang="en-CA" smtClean="0"/>
              <a:pPr/>
              <a:t>1</a:t>
            </a:fld>
            <a:endParaRPr lang="en-CA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0E6FBE-7736-7ED9-4075-6313C192ED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86466" y="359130"/>
            <a:ext cx="4954904" cy="141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279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893A2-AB51-A892-8715-D6006175F3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4AB294-1524-F2ED-9EAD-624525E7A9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E9E651-98CC-18DD-A436-B2A0DFC3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90C89-BB05-D647-8C9B-C2376028CB3D}" type="slidenum">
              <a:rPr lang="en-CA" smtClean="0"/>
              <a:pPr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61123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2FBB8-F966-76FE-67CF-7BC06929E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2177493"/>
            <a:ext cx="5441369" cy="14121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ECB2355-2896-427C-039B-5A8F21769F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6591" y="2490528"/>
            <a:ext cx="5729409" cy="1230086"/>
          </a:xfrm>
        </p:spPr>
        <p:txBody>
          <a:bodyPr/>
          <a:lstStyle/>
          <a:p>
            <a:r>
              <a:rPr lang="en-CA" dirty="0"/>
              <a:t>Questions?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B0DC68-8A39-C34C-B0CE-9B804C1658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BD90C89-BB05-D647-8C9B-C2376028CB3D}" type="slidenum">
              <a:rPr lang="en-CA" smtClean="0"/>
              <a:pPr/>
              <a:t>3</a:t>
            </a:fld>
            <a:endParaRPr lang="en-CA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0E6FBE-7736-7ED9-4075-6313C192ED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86466" y="359130"/>
            <a:ext cx="4954904" cy="141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481322"/>
      </p:ext>
    </p:extLst>
  </p:cSld>
  <p:clrMapOvr>
    <a:masterClrMapping/>
  </p:clrMapOvr>
</p:sld>
</file>

<file path=ppt/theme/theme1.xml><?xml version="1.0" encoding="utf-8"?>
<a:theme xmlns:a="http://schemas.openxmlformats.org/drawingml/2006/main" name="Passive House Canada Conference">
  <a:themeElements>
    <a:clrScheme name="Passive House Canada">
      <a:dk1>
        <a:srgbClr val="000000"/>
      </a:dk1>
      <a:lt1>
        <a:srgbClr val="FFFFFF"/>
      </a:lt1>
      <a:dk2>
        <a:srgbClr val="000000"/>
      </a:dk2>
      <a:lt2>
        <a:srgbClr val="D0D1C9"/>
      </a:lt2>
      <a:accent1>
        <a:srgbClr val="D12026"/>
      </a:accent1>
      <a:accent2>
        <a:srgbClr val="005557"/>
      </a:accent2>
      <a:accent3>
        <a:srgbClr val="E8E8E2"/>
      </a:accent3>
      <a:accent4>
        <a:srgbClr val="F1C500"/>
      </a:accent4>
      <a:accent5>
        <a:srgbClr val="D12026"/>
      </a:accent5>
      <a:accent6>
        <a:srgbClr val="005557"/>
      </a:accent6>
      <a:hlink>
        <a:srgbClr val="007FA3"/>
      </a:hlink>
      <a:folHlink>
        <a:srgbClr val="007FA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sz="1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400" dirty="0" err="1" smtClean="0"/>
        </a:defPPr>
      </a:lstStyle>
    </a:txDef>
  </a:objectDefaults>
  <a:extraClrSchemeLst/>
  <a:custClrLst>
    <a:custClr name="Pantone Cool Gray 2">
      <a:srgbClr val="D0D1C9"/>
    </a:custClr>
    <a:custClr name="Pantone 376">
      <a:srgbClr val="8DBF2E"/>
    </a:custClr>
    <a:custClr name="Pantone 3285">
      <a:srgbClr val="00A189"/>
    </a:custClr>
    <a:custClr name="Pantone 2985">
      <a:srgbClr val="6FC7EA"/>
    </a:custClr>
    <a:custClr name="Pantone 663">
      <a:srgbClr val="007FA3"/>
    </a:custClr>
    <a:custClr name="Pantone 2613">
      <a:srgbClr val="6D247A"/>
    </a:custClr>
    <a:custClr name="Pantone Warm Red">
      <a:srgbClr val="DC4633"/>
    </a:custClr>
    <a:custClr name="Pantone 7406">
      <a:srgbClr val="F1C500"/>
    </a:custClr>
    <a:custClr name="Pantone 227">
      <a:srgbClr val="AB1368"/>
    </a:custClr>
    <a:custClr name="Pantone 7722">
      <a:srgbClr val="0D534D"/>
    </a:custClr>
    <a:custClr name="80% Pantone Cool Gray 2">
      <a:srgbClr val="D7D8D1"/>
    </a:custClr>
    <a:custClr name="80% Pantone 376">
      <a:srgbClr val="A4CC58"/>
    </a:custClr>
    <a:custClr name="80% Pantone 3285">
      <a:srgbClr val="33B4A1"/>
    </a:custClr>
    <a:custClr name="80% Pantone 2985">
      <a:srgbClr val="8CD2EE"/>
    </a:custClr>
    <a:custClr name="80% Pantone 663">
      <a:srgbClr val="3399B5"/>
    </a:custClr>
    <a:custClr name="80% Pantone 2613">
      <a:srgbClr val="8A5095"/>
    </a:custClr>
    <a:custClr name="80% Pantone Warm Red">
      <a:srgbClr val="E36B5C"/>
    </a:custClr>
    <a:custClr name="80% Pantone 7406">
      <a:srgbClr val="F4D133"/>
    </a:custClr>
    <a:custClr name="80% Pantone 227">
      <a:srgbClr val="BC4286"/>
    </a:custClr>
    <a:custClr name="80% Pantone 7722">
      <a:srgbClr val="3D7571"/>
    </a:custClr>
    <a:custClr name="50% Pantone Cool Gray 2">
      <a:srgbClr val="E7E8E4"/>
    </a:custClr>
    <a:custClr name="50% Pantone 376">
      <a:srgbClr val="C6DF96"/>
    </a:custClr>
    <a:custClr name="50% Pantone 3285">
      <a:srgbClr val="80D0C4"/>
    </a:custClr>
    <a:custClr name="50% Pantone 2985">
      <a:srgbClr val="B7E3F4"/>
    </a:custClr>
    <a:custClr name="50% Pantone 663">
      <a:srgbClr val="80BFD1"/>
    </a:custClr>
    <a:custClr name="50% Pantone 2613">
      <a:srgbClr val="B691BC"/>
    </a:custClr>
    <a:custClr name="50% Pantone Warm Red">
      <a:srgbClr val="EDA299"/>
    </a:custClr>
    <a:custClr name="50% Pantone 7406">
      <a:srgbClr val="F8E280"/>
    </a:custClr>
    <a:custClr name="50% Pantone 227">
      <a:srgbClr val="D589B3"/>
    </a:custClr>
    <a:custClr name="50% Pantone 7722">
      <a:srgbClr val="86A9A6"/>
    </a:custClr>
    <a:custClr name="25% Pantone Cool Gray 2">
      <a:srgbClr val="F3F3F1"/>
    </a:custClr>
    <a:custClr name="25% Pantone 376">
      <a:srgbClr val="E2EFCB"/>
    </a:custClr>
    <a:custClr name="25% Pantone 3285">
      <a:srgbClr val="BFE7E1"/>
    </a:custClr>
    <a:custClr name="25% Pantone 2985">
      <a:srgbClr val="DBF1FA"/>
    </a:custClr>
    <a:custClr name="25% Pantone 663">
      <a:srgbClr val="BFDFE8"/>
    </a:custClr>
    <a:custClr name="25% Pantone 2613">
      <a:srgbClr val="DAC8DE"/>
    </a:custClr>
    <a:custClr name="25% Pantone Warm Red">
      <a:srgbClr val="F6D1CC"/>
    </a:custClr>
    <a:custClr name="25% Pantone 7406">
      <a:srgbClr val="FBF0BF"/>
    </a:custClr>
    <a:custClr name="25% Pantone 227">
      <a:srgbClr val="EAC4D9"/>
    </a:custClr>
    <a:custClr name="25% Pantone 7722">
      <a:srgbClr val="C2D4D2"/>
    </a:custClr>
  </a:custClrLst>
  <a:extLst>
    <a:ext uri="{05A4C25C-085E-4340-85A3-A5531E510DB2}">
      <thm15:themeFamily xmlns:thm15="http://schemas.microsoft.com/office/thememl/2012/main" name="DefyGravity-Template-4c-FINAL" id="{27AE89B6-AE73-7147-9415-5A70A1FD918B}" vid="{6C16C174-1EC8-5B47-9EBB-EB75FAEE11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462DE8F92A7542BFDC3C3834D85FF4" ma:contentTypeVersion="13" ma:contentTypeDescription="Create a new document." ma:contentTypeScope="" ma:versionID="91d68ae1aa1545e34ab3a7ae1ee95a1c">
  <xsd:schema xmlns:xsd="http://www.w3.org/2001/XMLSchema" xmlns:xs="http://www.w3.org/2001/XMLSchema" xmlns:p="http://schemas.microsoft.com/office/2006/metadata/properties" xmlns:ns2="76927355-584f-4bc3-9b09-55987a89d7dc" xmlns:ns3="815a20d1-38b0-43c4-8b87-0ea2d0614826" targetNamespace="http://schemas.microsoft.com/office/2006/metadata/properties" ma:root="true" ma:fieldsID="388e002c9608a80f0303991424868dae" ns2:_="" ns3:_="">
    <xsd:import namespace="76927355-584f-4bc3-9b09-55987a89d7dc"/>
    <xsd:import namespace="815a20d1-38b0-43c4-8b87-0ea2d06148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927355-584f-4bc3-9b09-55987a89d7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5a20d1-38b0-43c4-8b87-0ea2d061482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BA2C8EF-D6F5-4D6C-9BB1-7A132E6BE535}">
  <ds:schemaRefs>
    <ds:schemaRef ds:uri="76927355-584f-4bc3-9b09-55987a89d7dc"/>
    <ds:schemaRef ds:uri="815a20d1-38b0-43c4-8b87-0ea2d061482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558DD39-1E2E-43EC-B232-637ED844BD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404D40-D352-4205-BEBB-99523D4CB57B}">
  <ds:schemaRefs>
    <ds:schemaRef ds:uri="http://schemas.microsoft.com/office/2006/documentManagement/types"/>
    <ds:schemaRef ds:uri="http://purl.org/dc/dcmitype/"/>
    <ds:schemaRef ds:uri="76927355-584f-4bc3-9b09-55987a89d7dc"/>
    <ds:schemaRef ds:uri="http://schemas.microsoft.com/office/2006/metadata/properties"/>
    <ds:schemaRef ds:uri="815a20d1-38b0-43c4-8b87-0ea2d0614826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 of T Defy Gravity 2021</Template>
  <TotalTime>532</TotalTime>
  <Words>14</Words>
  <Application>Microsoft Macintosh PowerPoint</Application>
  <PresentationFormat>Widescreen</PresentationFormat>
  <Paragraphs>8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System Font Regular</vt:lpstr>
      <vt:lpstr>Passive House Canada Conference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Instruction Slide: Inserting New Slides</dc:title>
  <dc:creator>Jessica Weber</dc:creator>
  <cp:lastModifiedBy>Jessica Weber</cp:lastModifiedBy>
  <cp:revision>55</cp:revision>
  <cp:lastPrinted>2021-12-03T21:16:07Z</cp:lastPrinted>
  <dcterms:created xsi:type="dcterms:W3CDTF">2024-02-13T16:50:16Z</dcterms:created>
  <dcterms:modified xsi:type="dcterms:W3CDTF">2026-01-19T23:37:05Z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0x01010065462DE8F92A7542BFDC3C3834D85FF4</vt:lpwstr>
  </property>
</Properties>
</file>